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4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63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0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33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4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1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1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80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19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8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10754-6D39-472F-9E95-79D205CF127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CA3F-F80F-4A33-BEAA-C4951E9BE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5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9097" y="539715"/>
            <a:ext cx="51272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GB" b="1" u="sng" dirty="0"/>
              <a:t>Christmas &amp; New Year </a:t>
            </a:r>
            <a:br>
              <a:rPr lang="en-GB" b="1" u="sng" dirty="0"/>
            </a:br>
            <a:r>
              <a:rPr lang="en-GB" b="1" u="sng" dirty="0"/>
              <a:t>Surgery Opening Hours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129" y="1857803"/>
            <a:ext cx="8208912" cy="4824536"/>
          </a:xfrm>
        </p:spPr>
        <p:txBody>
          <a:bodyPr>
            <a:normAutofit lnSpcReduction="10000"/>
          </a:bodyPr>
          <a:lstStyle/>
          <a:p>
            <a:r>
              <a:rPr lang="en-GB" sz="3600" b="1" i="1" u="sng" dirty="0">
                <a:solidFill>
                  <a:schemeClr val="tx1"/>
                </a:solidFill>
              </a:rPr>
              <a:t>Christmas Week</a:t>
            </a:r>
          </a:p>
          <a:p>
            <a:pPr algn="l"/>
            <a:r>
              <a:rPr lang="en-GB" sz="2800" b="1" i="1" dirty="0">
                <a:solidFill>
                  <a:schemeClr val="tx1"/>
                </a:solidFill>
              </a:rPr>
              <a:t>Monday 21</a:t>
            </a:r>
            <a:r>
              <a:rPr lang="en-GB" sz="2800" b="1" i="1" baseline="30000" dirty="0">
                <a:solidFill>
                  <a:schemeClr val="tx1"/>
                </a:solidFill>
              </a:rPr>
              <a:t>st</a:t>
            </a:r>
            <a:r>
              <a:rPr lang="en-GB" sz="2800" b="1" i="1" dirty="0">
                <a:solidFill>
                  <a:schemeClr val="tx1"/>
                </a:solidFill>
              </a:rPr>
              <a:t> December		8am – 6.30pm</a:t>
            </a:r>
          </a:p>
          <a:p>
            <a:pPr algn="l"/>
            <a:r>
              <a:rPr lang="en-GB" sz="2800" b="1" i="1" dirty="0">
                <a:solidFill>
                  <a:schemeClr val="tx1"/>
                </a:solidFill>
              </a:rPr>
              <a:t>Tuesday 23</a:t>
            </a:r>
            <a:r>
              <a:rPr lang="en-GB" sz="2800" b="1" i="1" baseline="30000" dirty="0">
                <a:solidFill>
                  <a:schemeClr val="tx1"/>
                </a:solidFill>
              </a:rPr>
              <a:t>rd</a:t>
            </a:r>
            <a:r>
              <a:rPr lang="en-GB" sz="2800" b="1" i="1" dirty="0">
                <a:solidFill>
                  <a:schemeClr val="tx1"/>
                </a:solidFill>
              </a:rPr>
              <a:t> December	 	8am – 6.30pm</a:t>
            </a:r>
          </a:p>
          <a:p>
            <a:pPr algn="l"/>
            <a:r>
              <a:rPr lang="en-GB" sz="2800" b="1" i="1" dirty="0">
                <a:solidFill>
                  <a:schemeClr val="tx1"/>
                </a:solidFill>
              </a:rPr>
              <a:t>Wednesday 24</a:t>
            </a:r>
            <a:r>
              <a:rPr lang="en-GB" sz="2800" b="1" i="1" baseline="30000" dirty="0">
                <a:solidFill>
                  <a:schemeClr val="tx1"/>
                </a:solidFill>
              </a:rPr>
              <a:t>th</a:t>
            </a:r>
            <a:r>
              <a:rPr lang="en-GB" sz="2800" b="1" i="1" dirty="0">
                <a:solidFill>
                  <a:schemeClr val="tx1"/>
                </a:solidFill>
              </a:rPr>
              <a:t> December 	8am – 6.30pm</a:t>
            </a:r>
            <a:endParaRPr lang="en-GB" sz="2800" b="1" i="1" u="sng" dirty="0">
              <a:solidFill>
                <a:schemeClr val="tx1"/>
              </a:solidFill>
            </a:endParaRPr>
          </a:p>
          <a:p>
            <a:pPr algn="l"/>
            <a:r>
              <a:rPr lang="en-GB" sz="2800" b="1" i="1" dirty="0">
                <a:solidFill>
                  <a:schemeClr val="tx1"/>
                </a:solidFill>
              </a:rPr>
              <a:t>Thursday 25</a:t>
            </a:r>
            <a:r>
              <a:rPr lang="en-GB" sz="2800" b="1" i="1" baseline="30000" dirty="0">
                <a:solidFill>
                  <a:schemeClr val="tx1"/>
                </a:solidFill>
              </a:rPr>
              <a:t>th</a:t>
            </a:r>
            <a:r>
              <a:rPr lang="en-GB" sz="2800" b="1" i="1" dirty="0">
                <a:solidFill>
                  <a:schemeClr val="tx1"/>
                </a:solidFill>
              </a:rPr>
              <a:t> December 	</a:t>
            </a:r>
            <a:r>
              <a:rPr lang="en-GB" sz="2800" b="1" i="1" u="sng" dirty="0">
                <a:solidFill>
                  <a:schemeClr val="tx1"/>
                </a:solidFill>
              </a:rPr>
              <a:t>CLOSED</a:t>
            </a:r>
          </a:p>
          <a:p>
            <a:pPr algn="l"/>
            <a:r>
              <a:rPr lang="en-GB" sz="2800" b="1" i="1" dirty="0">
                <a:solidFill>
                  <a:schemeClr val="tx1"/>
                </a:solidFill>
              </a:rPr>
              <a:t>Friday 26</a:t>
            </a:r>
            <a:r>
              <a:rPr lang="en-GB" sz="2800" b="1" i="1" baseline="30000" dirty="0">
                <a:solidFill>
                  <a:schemeClr val="tx1"/>
                </a:solidFill>
              </a:rPr>
              <a:t>th</a:t>
            </a:r>
            <a:r>
              <a:rPr lang="en-GB" sz="2800" b="1" i="1" dirty="0">
                <a:solidFill>
                  <a:schemeClr val="tx1"/>
                </a:solidFill>
              </a:rPr>
              <a:t> December		</a:t>
            </a:r>
            <a:r>
              <a:rPr lang="en-GB" sz="2800" b="1" i="1" u="sng" dirty="0">
                <a:solidFill>
                  <a:schemeClr val="tx1"/>
                </a:solidFill>
              </a:rPr>
              <a:t>CLOSED</a:t>
            </a:r>
            <a:endParaRPr lang="en-GB" sz="2800" b="1" i="1" dirty="0">
              <a:solidFill>
                <a:schemeClr val="tx1"/>
              </a:solidFill>
            </a:endParaRPr>
          </a:p>
          <a:p>
            <a:pPr algn="l"/>
            <a:endParaRPr lang="en-GB" sz="2800" b="1" i="1" dirty="0">
              <a:solidFill>
                <a:schemeClr val="tx1"/>
              </a:solidFill>
            </a:endParaRPr>
          </a:p>
          <a:p>
            <a:endParaRPr lang="en-GB" sz="2400" b="1" i="1" dirty="0">
              <a:solidFill>
                <a:schemeClr val="tx1"/>
              </a:solidFill>
            </a:endParaRPr>
          </a:p>
          <a:p>
            <a:r>
              <a:rPr lang="en-GB" sz="2400" b="1" i="1" dirty="0">
                <a:solidFill>
                  <a:schemeClr val="tx1"/>
                </a:solidFill>
              </a:rPr>
              <a:t>**Please order your prescriptions early if you are likely to run out of medication over the Christmas/New Year weekends**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695288" cy="1566246"/>
          </a:xfrm>
          <a:prstGeom prst="rect">
            <a:avLst/>
          </a:prstGeom>
        </p:spPr>
      </p:pic>
      <p:pic>
        <p:nvPicPr>
          <p:cNvPr id="1026" name="Picture 2" descr="C:\Users\thompsonl4\AppData\Local\Microsoft\Windows\Temporary Internet Files\Content.IE5\UU2MWGHA\2068647073_027652d2e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6351"/>
            <a:ext cx="1734840" cy="173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7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Christmas &amp; New Year </a:t>
            </a:r>
            <a:br>
              <a:rPr lang="en-GB" b="1" u="sng" dirty="0"/>
            </a:br>
            <a:r>
              <a:rPr lang="en-GB" b="1" u="sng" dirty="0"/>
              <a:t>Surgery Opening Hours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i="1" u="sng" dirty="0"/>
              <a:t>New Years Week</a:t>
            </a:r>
          </a:p>
          <a:p>
            <a:pPr marL="0" indent="0" algn="ctr">
              <a:buNone/>
            </a:pPr>
            <a:endParaRPr lang="en-GB" sz="2400" b="1" i="1" u="sng" dirty="0"/>
          </a:p>
          <a:p>
            <a:pPr marL="0" indent="0">
              <a:buNone/>
            </a:pPr>
            <a:r>
              <a:rPr lang="en-GB" sz="2400" b="1" i="1" dirty="0"/>
              <a:t>Monday 28</a:t>
            </a:r>
            <a:r>
              <a:rPr lang="en-GB" sz="2400" b="1" i="1" baseline="30000" dirty="0"/>
              <a:t>th</a:t>
            </a:r>
            <a:r>
              <a:rPr lang="en-GB" sz="2400" b="1" i="1" dirty="0"/>
              <a:t> December	 	8am – 6.30pm</a:t>
            </a:r>
          </a:p>
          <a:p>
            <a:pPr marL="0" indent="0">
              <a:buNone/>
            </a:pPr>
            <a:r>
              <a:rPr lang="en-GB" sz="2400" b="1" i="1" dirty="0"/>
              <a:t>Tuesday 29</a:t>
            </a:r>
            <a:r>
              <a:rPr lang="en-GB" sz="2400" b="1" i="1" baseline="30000" dirty="0"/>
              <a:t>th</a:t>
            </a:r>
            <a:r>
              <a:rPr lang="en-GB" sz="2400" b="1" i="1" dirty="0"/>
              <a:t> December 		8am – 6.30pm</a:t>
            </a:r>
          </a:p>
          <a:p>
            <a:pPr marL="0" indent="0">
              <a:buNone/>
            </a:pPr>
            <a:r>
              <a:rPr lang="en-GB" sz="2400" b="1" i="1" dirty="0"/>
              <a:t>Wednesday 30</a:t>
            </a:r>
            <a:r>
              <a:rPr lang="en-GB" sz="2400" b="1" i="1" baseline="30000" dirty="0"/>
              <a:t>th</a:t>
            </a:r>
            <a:r>
              <a:rPr lang="en-GB" sz="2400" b="1" i="1" dirty="0"/>
              <a:t> December 		8am – 6.30pm</a:t>
            </a:r>
            <a:endParaRPr lang="en-GB" sz="2400" b="1" i="1" u="sng" dirty="0"/>
          </a:p>
          <a:p>
            <a:pPr marL="0" indent="0">
              <a:buNone/>
            </a:pPr>
            <a:r>
              <a:rPr lang="en-GB" sz="2400" b="1" i="1" dirty="0"/>
              <a:t>Thursday 31</a:t>
            </a:r>
            <a:r>
              <a:rPr lang="en-GB" sz="2400" b="1" i="1" baseline="30000" dirty="0"/>
              <a:t>st</a:t>
            </a:r>
            <a:r>
              <a:rPr lang="en-GB" sz="2400" b="1" i="1" dirty="0"/>
              <a:t> December 		8am – 6.30pm</a:t>
            </a:r>
          </a:p>
          <a:p>
            <a:pPr marL="0" indent="0">
              <a:buNone/>
            </a:pPr>
            <a:r>
              <a:rPr lang="en-GB" sz="2400" b="1" i="1" dirty="0"/>
              <a:t>Friday 1</a:t>
            </a:r>
            <a:r>
              <a:rPr lang="en-GB" sz="2400" b="1" i="1" baseline="30000" dirty="0"/>
              <a:t>st</a:t>
            </a:r>
            <a:r>
              <a:rPr lang="en-GB" sz="2400" b="1" i="1" dirty="0"/>
              <a:t> January 		</a:t>
            </a:r>
            <a:r>
              <a:rPr lang="en-GB" sz="2400" b="1" i="1"/>
              <a:t>	</a:t>
            </a:r>
            <a:r>
              <a:rPr lang="en-GB" sz="2400" b="1" i="1" u="sng"/>
              <a:t>CLOSED</a:t>
            </a:r>
            <a:endParaRPr lang="en-GB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695288" cy="1566246"/>
          </a:xfrm>
          <a:prstGeom prst="rect">
            <a:avLst/>
          </a:prstGeom>
        </p:spPr>
      </p:pic>
      <p:pic>
        <p:nvPicPr>
          <p:cNvPr id="5" name="Picture 2" descr="C:\Users\thompsonl4\AppData\Local\Microsoft\Windows\Temporary Internet Files\Content.IE5\UU2MWGHA\2068647073_027652d2e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6351"/>
            <a:ext cx="1734840" cy="173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8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Christmas &amp; New Year  Surgery Opening Hours</vt:lpstr>
      <vt:lpstr>Christmas &amp; New Year  Surgery Opening Hours</vt:lpstr>
    </vt:vector>
  </TitlesOfParts>
  <Company>Blackpool Teaching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INFORMATION</dc:title>
  <dc:creator>Thompson Liz  ( P81668 - Dr Ali's )</dc:creator>
  <cp:lastModifiedBy>POOLE, Karen (FLEETWOOD SURGERY)</cp:lastModifiedBy>
  <cp:revision>6</cp:revision>
  <cp:lastPrinted>2015-02-26T15:43:27Z</cp:lastPrinted>
  <dcterms:created xsi:type="dcterms:W3CDTF">2015-02-26T15:37:03Z</dcterms:created>
  <dcterms:modified xsi:type="dcterms:W3CDTF">2023-11-21T13:22:26Z</dcterms:modified>
</cp:coreProperties>
</file>